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1"/>
  </p:notesMasterIdLst>
  <p:sldIdLst>
    <p:sldId id="263" r:id="rId5"/>
    <p:sldId id="360" r:id="rId6"/>
    <p:sldId id="374" r:id="rId7"/>
    <p:sldId id="353" r:id="rId8"/>
    <p:sldId id="265" r:id="rId9"/>
    <p:sldId id="264" r:id="rId10"/>
    <p:sldId id="322" r:id="rId11"/>
    <p:sldId id="282" r:id="rId12"/>
    <p:sldId id="303" r:id="rId13"/>
    <p:sldId id="361" r:id="rId14"/>
    <p:sldId id="267" r:id="rId15"/>
    <p:sldId id="298" r:id="rId16"/>
    <p:sldId id="270" r:id="rId17"/>
    <p:sldId id="308" r:id="rId18"/>
    <p:sldId id="295" r:id="rId19"/>
    <p:sldId id="328" r:id="rId20"/>
    <p:sldId id="362" r:id="rId21"/>
    <p:sldId id="339" r:id="rId22"/>
    <p:sldId id="326" r:id="rId23"/>
    <p:sldId id="359" r:id="rId24"/>
    <p:sldId id="356" r:id="rId25"/>
    <p:sldId id="285" r:id="rId26"/>
    <p:sldId id="314" r:id="rId27"/>
    <p:sldId id="336" r:id="rId28"/>
    <p:sldId id="327" r:id="rId29"/>
    <p:sldId id="288" r:id="rId30"/>
    <p:sldId id="318" r:id="rId31"/>
    <p:sldId id="319" r:id="rId32"/>
    <p:sldId id="320" r:id="rId33"/>
    <p:sldId id="321" r:id="rId34"/>
    <p:sldId id="293" r:id="rId35"/>
    <p:sldId id="368" r:id="rId36"/>
    <p:sldId id="371" r:id="rId37"/>
    <p:sldId id="372" r:id="rId38"/>
    <p:sldId id="375" r:id="rId39"/>
    <p:sldId id="370" r:id="rId40"/>
    <p:sldId id="373" r:id="rId41"/>
    <p:sldId id="364" r:id="rId42"/>
    <p:sldId id="376" r:id="rId43"/>
    <p:sldId id="355" r:id="rId44"/>
    <p:sldId id="269" r:id="rId45"/>
    <p:sldId id="357" r:id="rId46"/>
    <p:sldId id="358" r:id="rId47"/>
    <p:sldId id="299" r:id="rId48"/>
    <p:sldId id="354" r:id="rId49"/>
    <p:sldId id="296" r:id="rId50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/>
    <p:restoredTop sz="94626"/>
  </p:normalViewPr>
  <p:slideViewPr>
    <p:cSldViewPr snapToGrid="0" snapToObjects="1">
      <p:cViewPr varScale="1">
        <p:scale>
          <a:sx n="133" d="100"/>
          <a:sy n="133" d="100"/>
        </p:scale>
        <p:origin x="1808" y="18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10.12.19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4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40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66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8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10.12.19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10.12.19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10.12.19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57" y="1300450"/>
            <a:ext cx="3644323" cy="36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893" y="-1"/>
            <a:ext cx="11104731" cy="62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C8CCE-E7CB-EC43-AF9B-80C3CBBD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5" y="1263841"/>
            <a:ext cx="9150873" cy="37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588924-B4ED-D044-89C2-C291EF0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What do GraphQL clients </a:t>
            </a:r>
            <a:b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</a:br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actually look like on .NET?</a:t>
            </a:r>
          </a:p>
        </p:txBody>
      </p:sp>
    </p:spTree>
    <p:extLst>
      <p:ext uri="{BB962C8B-B14F-4D97-AF65-F5344CB8AC3E}">
        <p14:creationId xmlns:p14="http://schemas.microsoft.com/office/powerpoint/2010/main" val="15943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33617-B780-EA48-8F94-D358A51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3" y="2012392"/>
            <a:ext cx="8379010" cy="22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2DD10-7110-5648-824A-A313129F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" r="2" b="14405"/>
          <a:stretch/>
        </p:blipFill>
        <p:spPr>
          <a:xfrm>
            <a:off x="20" y="10"/>
            <a:ext cx="9367817" cy="62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9B3C6-6491-DC4B-98F6-E4F87AC4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77" y="585971"/>
            <a:ext cx="5073281" cy="50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30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68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Testing your Schema</a:t>
            </a:r>
          </a:p>
        </p:txBody>
      </p:sp>
    </p:spTree>
    <p:extLst>
      <p:ext uri="{BB962C8B-B14F-4D97-AF65-F5344CB8AC3E}">
        <p14:creationId xmlns:p14="http://schemas.microsoft.com/office/powerpoint/2010/main" val="22367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88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846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4242565" y="2025840"/>
            <a:ext cx="3610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bit.ly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/canary_wharf_2019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522</Words>
  <Application>Microsoft Macintosh PowerPoint</Application>
  <PresentationFormat>Custom</PresentationFormat>
  <Paragraphs>157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What do GraphQL clients  actually look like on .NET?</vt:lpstr>
      <vt:lpstr>PowerPoint Presentation</vt:lpstr>
      <vt:lpstr>PowerPoint Presentation</vt:lpstr>
      <vt:lpstr>PowerPoint Presentation</vt:lpstr>
      <vt:lpstr>Demo</vt:lpstr>
      <vt:lpstr>Testing your Schema</vt:lpstr>
      <vt:lpstr>PowerPoint Presentation</vt:lpstr>
      <vt:lpstr>Demo</vt:lpstr>
      <vt:lpstr>Conclusion: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5</cp:revision>
  <dcterms:created xsi:type="dcterms:W3CDTF">2019-11-11T20:42:59Z</dcterms:created>
  <dcterms:modified xsi:type="dcterms:W3CDTF">2019-12-10T14:59:43Z</dcterms:modified>
</cp:coreProperties>
</file>